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65" r:id="rId3"/>
    <p:sldId id="263" r:id="rId4"/>
    <p:sldId id="258" r:id="rId5"/>
    <p:sldId id="264" r:id="rId6"/>
    <p:sldId id="260" r:id="rId7"/>
    <p:sldId id="271" r:id="rId8"/>
    <p:sldId id="295" r:id="rId9"/>
    <p:sldId id="293" r:id="rId10"/>
    <p:sldId id="298" r:id="rId11"/>
    <p:sldId id="301" r:id="rId12"/>
    <p:sldId id="302" r:id="rId13"/>
    <p:sldId id="291" r:id="rId14"/>
    <p:sldId id="304" r:id="rId15"/>
    <p:sldId id="305" r:id="rId16"/>
    <p:sldId id="257" r:id="rId17"/>
    <p:sldId id="306" r:id="rId18"/>
    <p:sldId id="307" r:id="rId19"/>
    <p:sldId id="267" r:id="rId20"/>
    <p:sldId id="268" r:id="rId21"/>
    <p:sldId id="281" r:id="rId22"/>
    <p:sldId id="275" r:id="rId23"/>
    <p:sldId id="278" r:id="rId24"/>
    <p:sldId id="269" r:id="rId25"/>
    <p:sldId id="266" r:id="rId26"/>
    <p:sldId id="27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8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BAAE3-C280-4188-9C82-BB9AE4216FAC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9FB67-ADA2-4D72-B4BA-F05C7FFC8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3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FB67-ADA2-4D72-B4BA-F05C7FFC8C5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24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/>
          <p:cNvGrpSpPr/>
          <p:nvPr/>
        </p:nvGrpSpPr>
        <p:grpSpPr>
          <a:xfrm>
            <a:off x="214509" y="4191000"/>
            <a:ext cx="8712599" cy="2513417"/>
            <a:chOff x="286013" y="4191000"/>
            <a:chExt cx="11616798" cy="2513417"/>
          </a:xfrm>
        </p:grpSpPr>
        <p:sp>
          <p:nvSpPr>
            <p:cNvPr id="8" name="Полилиния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Строка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3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4" name="Полилиния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2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23" name="Полилиния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Строка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Полилиния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3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4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5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6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47" name="Полилиния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Строка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6" name="Группа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58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59" name="Полилиния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0" name="Полилиния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65" name="Группа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68" name="Полилиния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Строка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Овал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Овал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Овал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6" name="Группа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Полилиния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8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9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0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1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92" name="Полилиния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Овал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Полилиния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0" name="Полилиния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1" name="Полилиния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2" name="Полилиния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03" name="Полилиния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005840"/>
            <a:ext cx="6858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719569"/>
            <a:ext cx="6858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6560" y="567652"/>
            <a:ext cx="123444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567652"/>
            <a:ext cx="5486400" cy="545214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Группа 83"/>
          <p:cNvGrpSpPr/>
          <p:nvPr/>
        </p:nvGrpSpPr>
        <p:grpSpPr>
          <a:xfrm>
            <a:off x="-83394" y="56187"/>
            <a:ext cx="890318" cy="6801813"/>
            <a:chOff x="-111192" y="56187"/>
            <a:chExt cx="1187090" cy="6801813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Овал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Полилиния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1" name="Полилиния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Овал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олилиния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3" name="Группа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Полилиния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5" name="Строка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6" name="Полилиния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7" name="Полилиния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8" name="Полилиния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0" name="Полилиния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Полилиния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7999810" y="2618021"/>
            <a:ext cx="1032551" cy="4239979"/>
            <a:chOff x="10666412" y="2618021"/>
            <a:chExt cx="1376735" cy="4239979"/>
          </a:xfrm>
        </p:grpSpPr>
        <p:sp>
          <p:nvSpPr>
            <p:cNvPr id="82" name="Полилиния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Строка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6" name="Полилиния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Строка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9" name="Группа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Полилиния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" name="Полилиния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Полилиния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2" name="Полилиния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3" name="Полилиния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709738"/>
            <a:ext cx="6858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4589463"/>
            <a:ext cx="6858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904999"/>
            <a:ext cx="329184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904999"/>
            <a:ext cx="329184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1905000"/>
            <a:ext cx="329184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3000" y="2588106"/>
            <a:ext cx="329184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905000"/>
            <a:ext cx="329184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588106"/>
            <a:ext cx="329184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8342710" y="4051302"/>
            <a:ext cx="723911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4436" y="1996440"/>
            <a:ext cx="24003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38200"/>
            <a:ext cx="48006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73293" y="4258427"/>
            <a:ext cx="2402586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8342710" y="4051302"/>
            <a:ext cx="723911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4436" y="1993392"/>
            <a:ext cx="24003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8648" y="838200"/>
            <a:ext cx="48006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74436" y="4255008"/>
            <a:ext cx="24003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66000"/>
                <a:lumOff val="34000"/>
              </a:schemeClr>
            </a:gs>
            <a:gs pos="6200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Группа 62"/>
          <p:cNvGrpSpPr/>
          <p:nvPr/>
        </p:nvGrpSpPr>
        <p:grpSpPr>
          <a:xfrm>
            <a:off x="8342710" y="4051302"/>
            <a:ext cx="723911" cy="2807461"/>
            <a:chOff x="11123612" y="4051301"/>
            <a:chExt cx="965215" cy="2807461"/>
          </a:xfrm>
        </p:grpSpPr>
        <p:sp>
          <p:nvSpPr>
            <p:cNvPr id="38" name="Полилиния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Строка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33338" y="1370014"/>
            <a:ext cx="898922" cy="5487987"/>
            <a:chOff x="44450" y="1370013"/>
            <a:chExt cx="1198563" cy="5487987"/>
          </a:xfrm>
        </p:grpSpPr>
        <p:sp>
          <p:nvSpPr>
            <p:cNvPr id="9" name="Полилиния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Строка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Строка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28" name="Группа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Полилиния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" name="Полилиния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31" name="Овал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Овал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9" name="Группа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Полилиния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" name="Строка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2" name="Полилиния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3" name="Полилиния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4" name="Полилиния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5" name="Овал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56" name="Группа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Полилиния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8" name="Полилиния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9" name="Полилиния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0" name="Полилиния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1" name="Полилиния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65653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1900823"/>
            <a:ext cx="6858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44916" y="6400800"/>
            <a:ext cx="1571029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843F99D-C413-443E-8638-3B3C01C0E8B1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8650" y="6400800"/>
            <a:ext cx="600075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803481" y="6400800"/>
            <a:ext cx="313973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8053DBF-40C3-43F4-88FF-46759F7CE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по соленому тесту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872808" cy="2135088"/>
          </a:xfrm>
        </p:spPr>
        <p:txBody>
          <a:bodyPr/>
          <a:lstStyle/>
          <a:p>
            <a:pPr lvl="0" algn="r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sz="1700" b="1" dirty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>Подготовила и провела педагог дополнительного образования Борисова Е.В.                     </a:t>
            </a:r>
          </a:p>
          <a:p>
            <a:pPr lvl="0" algn="r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1700" b="1" dirty="0">
              <a:solidFill>
                <a:srgbClr val="575F6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sz="1700" b="1" dirty="0">
                <a:solidFill>
                  <a:srgbClr val="575F6D"/>
                </a:solidFill>
                <a:latin typeface="Times New Roman" pitchFamily="18" charset="0"/>
                <a:cs typeface="Times New Roman" pitchFamily="18" charset="0"/>
              </a:rPr>
              <a:t>  г. Старица 2020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0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7920880" cy="576064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400" dirty="0"/>
              <a:t>Чтобы сделать листок, шарик немного расплющивают в форме капли. Острой стороной стека на нем продавливают прожилки.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024"/>
            <a:ext cx="4091946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7920880" cy="41148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/>
              <a:t>Листья на основе раскладывают в виде венка.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3923928" cy="2942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r="11439"/>
          <a:stretch/>
        </p:blipFill>
        <p:spPr>
          <a:xfrm rot="16200000">
            <a:off x="4688971" y="1871870"/>
            <a:ext cx="4034117" cy="369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8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08912" cy="5538951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/>
              <a:t>Для цветка отщипывают пять кусков теста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6" y="1196752"/>
            <a:ext cx="7104789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476672"/>
            <a:ext cx="6858000" cy="5538951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2400" dirty="0"/>
              <a:t>Лепестки делают такими же по форме, как и листья, но жилки делают от уголка.</a:t>
            </a:r>
          </a:p>
          <a:p>
            <a:pPr marL="45720" indent="0" algn="ctr">
              <a:lnSpc>
                <a:spcPct val="100000"/>
              </a:lnSpc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53208"/>
            <a:ext cx="3672408" cy="2754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4499992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04664"/>
            <a:ext cx="7776864" cy="561095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/>
              <a:t>Лепестки собирают в цветок,  середину  делают из маленького шарика</a:t>
            </a:r>
          </a:p>
          <a:p>
            <a:pPr marL="45720" indent="0" algn="ctr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/>
          <a:stretch/>
        </p:blipFill>
        <p:spPr>
          <a:xfrm rot="16200000">
            <a:off x="366374" y="2162018"/>
            <a:ext cx="4585447" cy="3807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4842" y="2345997"/>
            <a:ext cx="4585449" cy="34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776864" cy="561095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/>
              <a:t>И листья и цветы можно подкрасить акварельными красками.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74613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132856"/>
            <a:ext cx="2924944" cy="2736304"/>
          </a:xfrm>
        </p:spPr>
        <p:txBody>
          <a:bodyPr/>
          <a:lstStyle/>
          <a:p>
            <a:pPr marL="45720" lvl="0" indent="0" algn="just">
              <a:buNone/>
            </a:pPr>
            <a:r>
              <a:rPr lang="ru-RU" sz="2400" dirty="0">
                <a:solidFill>
                  <a:prstClr val="black"/>
                </a:solidFill>
              </a:rPr>
              <a:t>Поделка в виде панно из соленого теста с цветами – хороший подарок, сделанный своими руками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r="6483" b="7196"/>
          <a:stretch/>
        </p:blipFill>
        <p:spPr>
          <a:xfrm>
            <a:off x="4139498" y="647606"/>
            <a:ext cx="4133654" cy="570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8700"/>
            <a:ext cx="7200799" cy="5400600"/>
          </a:xfrm>
        </p:spPr>
      </p:pic>
    </p:spTree>
    <p:extLst>
      <p:ext uri="{BB962C8B-B14F-4D97-AF65-F5344CB8AC3E}">
        <p14:creationId xmlns:p14="http://schemas.microsoft.com/office/powerpoint/2010/main" val="32988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665" y="1151580"/>
            <a:ext cx="4687416" cy="35155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85592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782706"/>
            <a:ext cx="7056785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50383" cy="21851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itchFamily="18" charset="0"/>
              </a:rPr>
              <a:t>Поделки из теста древняя традиция, но и сегодня соленое тесто весьма популярный материал для лепки.</a:t>
            </a:r>
            <a:br>
              <a:rPr lang="ru-RU" sz="4000" dirty="0">
                <a:latin typeface="Times New Roman" pitchFamily="18" charset="0"/>
              </a:rPr>
            </a:br>
            <a:endParaRPr lang="ru-RU" dirty="0">
              <a:latin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871885" cy="40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4"/>
          <a:stretch/>
        </p:blipFill>
        <p:spPr bwMode="auto">
          <a:xfrm rot="5400000">
            <a:off x="405086" y="1775598"/>
            <a:ext cx="4879234" cy="386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8" r="3676"/>
          <a:stretch/>
        </p:blipFill>
        <p:spPr bwMode="auto">
          <a:xfrm rot="5400000">
            <a:off x="4152027" y="1379498"/>
            <a:ext cx="5665128" cy="39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7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r="4165"/>
          <a:stretch/>
        </p:blipFill>
        <p:spPr>
          <a:xfrm rot="16200000">
            <a:off x="520641" y="2282765"/>
            <a:ext cx="4585345" cy="3709461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8905" r="4681" b="8661"/>
          <a:stretch/>
        </p:blipFill>
        <p:spPr bwMode="auto">
          <a:xfrm>
            <a:off x="4718634" y="476672"/>
            <a:ext cx="3649000" cy="432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74694"/>
            <a:ext cx="7344816" cy="5508612"/>
          </a:xfrm>
        </p:spPr>
      </p:pic>
    </p:spTree>
    <p:extLst>
      <p:ext uri="{BB962C8B-B14F-4D97-AF65-F5344CB8AC3E}">
        <p14:creationId xmlns:p14="http://schemas.microsoft.com/office/powerpoint/2010/main" val="38434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4" y="692696"/>
            <a:ext cx="7296811" cy="5472608"/>
          </a:xfrm>
        </p:spPr>
      </p:pic>
    </p:spTree>
    <p:extLst>
      <p:ext uri="{BB962C8B-B14F-4D97-AF65-F5344CB8AC3E}">
        <p14:creationId xmlns:p14="http://schemas.microsoft.com/office/powerpoint/2010/main" val="39447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28700"/>
            <a:ext cx="7200800" cy="5400600"/>
          </a:xfrm>
        </p:spPr>
      </p:pic>
    </p:spTree>
    <p:extLst>
      <p:ext uri="{BB962C8B-B14F-4D97-AF65-F5344CB8AC3E}">
        <p14:creationId xmlns:p14="http://schemas.microsoft.com/office/powerpoint/2010/main" val="27896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41651"/>
            <a:ext cx="3312368" cy="442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0082" y="1125603"/>
            <a:ext cx="4479595" cy="33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9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0" y="1900238"/>
            <a:ext cx="5487660" cy="4114800"/>
          </a:xfrm>
        </p:spPr>
      </p:pic>
    </p:spTree>
    <p:extLst>
      <p:ext uri="{BB962C8B-B14F-4D97-AF65-F5344CB8AC3E}">
        <p14:creationId xmlns:p14="http://schemas.microsoft.com/office/powerpoint/2010/main" val="407476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45344" y="548680"/>
            <a:ext cx="7453313" cy="5322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современные дизайнеры используют соленое тесто. Искусство лепки из соленого теста называют тестопластикой . При высушивании изделия из него становятся прочные и не теряют форму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81" y="2204864"/>
            <a:ext cx="641983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Техника работы с соленым тестом несложная.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занимает много времени и не нуждается в специальном оборудовании для обработки готовых изделий.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5"/>
            <a:ext cx="5351289" cy="356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4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617" y="404664"/>
            <a:ext cx="8229600" cy="72494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Рецепт солёного теста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12776"/>
            <a:ext cx="77975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Смешайте в миске 2 стакана муки с 1 стаканом мелкой соли и добавьте немного воды (лучше недолить, чем перелить). Хорошо вымесите. Тесто должно быть мягким и очень пластичным, приятным на ощупь.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31486"/>
            <a:ext cx="4106491" cy="307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1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02" y="476672"/>
            <a:ext cx="6858000" cy="583032"/>
          </a:xfrm>
        </p:spPr>
        <p:txBody>
          <a:bodyPr/>
          <a:lstStyle/>
          <a:p>
            <a:pPr algn="ctr"/>
            <a:r>
              <a:rPr lang="ru-RU" dirty="0"/>
              <a:t>Вариант окраски теста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06439"/>
            <a:ext cx="7056784" cy="510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0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39" y="765063"/>
            <a:ext cx="7104721" cy="5327873"/>
          </a:xfrm>
        </p:spPr>
      </p:pic>
    </p:spTree>
    <p:extLst>
      <p:ext uri="{BB962C8B-B14F-4D97-AF65-F5344CB8AC3E}">
        <p14:creationId xmlns:p14="http://schemas.microsoft.com/office/powerpoint/2010/main" val="25621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76672"/>
            <a:ext cx="7920880" cy="55389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Лепка способствует развитию мелкой моторики, развивает воображение и художественный вкус. Популярный вариант поделок с ребенком – цветы из соленого теста, которые легко изготовить при помощи пошагового мастер класса.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r="9548"/>
          <a:stretch/>
        </p:blipFill>
        <p:spPr>
          <a:xfrm rot="16200000">
            <a:off x="2795706" y="2829030"/>
            <a:ext cx="3539190" cy="31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064896" cy="41148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/>
              <a:t>Соленое тесто делят на маленькие шарики размером с монету. Для цветка понадобится от четырех и более шариков, для листьев – всего один.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357" y="2307632"/>
            <a:ext cx="4626057" cy="3469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6"/>
          <a:stretch/>
        </p:blipFill>
        <p:spPr>
          <a:xfrm>
            <a:off x="4932040" y="1743691"/>
            <a:ext cx="3251853" cy="461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1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LOWERS 16X9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000098</Template>
  <TotalTime>153</TotalTime>
  <Words>277</Words>
  <Application>Microsoft Office PowerPoint</Application>
  <PresentationFormat>Экран (4:3)</PresentationFormat>
  <Paragraphs>22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Schoolbook</vt:lpstr>
      <vt:lpstr>Times New Roman</vt:lpstr>
      <vt:lpstr>FLOWERS 16X9</vt:lpstr>
      <vt:lpstr>Мастер класс по соленому тесту</vt:lpstr>
      <vt:lpstr>Поделки из теста древняя традиция, но и сегодня соленое тесто весьма популярный материал для лепки. </vt:lpstr>
      <vt:lpstr>Презентация PowerPoint</vt:lpstr>
      <vt:lpstr>Презентация PowerPoint</vt:lpstr>
      <vt:lpstr>Рецепт солёного теста</vt:lpstr>
      <vt:lpstr>Вариант окраски теста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класс по соленому тесту</dc:title>
  <dc:creator>User</dc:creator>
  <cp:lastModifiedBy>User</cp:lastModifiedBy>
  <cp:revision>17</cp:revision>
  <dcterms:created xsi:type="dcterms:W3CDTF">2008-12-06T03:16:52Z</dcterms:created>
  <dcterms:modified xsi:type="dcterms:W3CDTF">2020-11-20T10:08:05Z</dcterms:modified>
</cp:coreProperties>
</file>